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DD8F-F9BB-774E-9261-EAD891284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96528-8161-1442-B873-B503CBE5D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57745-AC4D-5D4C-B2F3-B6C9C3FB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B5212-E27C-414D-8223-3F7E1C31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BD6E5-0CBC-9A46-82B5-A04C86EE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5DA0-1BDF-9D41-9F0A-E746E42E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0F5D4-0E77-F541-8697-A2076C83B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1756-1625-954D-92AB-244908D5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5548E-6446-0741-8764-9B93A605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8C9B-DAA2-4549-A37A-F44A014F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49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7CF99-6E72-AB42-9815-5D1C906C4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0AD98-7285-A147-B0E7-456180153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36DC8-4C0D-3147-9A67-9EF62545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7CD61-2236-4040-97A6-31DBBE6D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0122-A191-1E4D-80B9-07C1F6CB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5F8A-B380-8A41-8221-67208541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56AD-7E2C-1A49-B93F-D13D46E1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2884-1669-B94B-B51E-7A1B7860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A3A2-9E13-534A-8C52-A523BA17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060BC-A438-B144-B29A-FC9A6538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444-771F-D945-9475-9B889F5F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8F0F8-4B69-A94D-9DC8-BB8D474C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AE0E5-F6F1-4040-90C3-21B9F4DA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BBC2E-2AEC-5E42-B964-35F95322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29D7-B79B-B047-9014-0D52EC77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3D72-FE1E-5142-8681-18C242A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84B7B-457F-C248-88E0-BBDF69C07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2075-DA03-4C4E-963A-040A8E0ED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B8CAC-D878-1044-935E-D479CD91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6959D-5CEF-3141-97DE-296E4339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CF088-1344-4648-8C5B-DF7BE775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35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A5C1-A665-AB40-A2AA-C526920F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5611-4CBF-8743-8249-49392F8C3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F2DB-364E-D646-B1C3-98BE60561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0FD9-F46A-5048-B844-1E8068CA3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CBA93-840B-FF45-8691-7B54E6A15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39BBE-F9AB-0846-AC4C-526C2179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2358F-58AD-C442-A663-AA1ABC26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BB1E1-66AA-164C-81B4-CE951025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43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B0FB-DB83-6446-8BF5-06B6193B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7C52-32ED-B343-83D4-62414FE2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6952-404E-474D-818E-6A7B5C44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EE95C-8E6F-3B42-81A9-8CFED66C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4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E150D-DFB6-A74F-97B8-2EF33878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144E3-9EA9-BD47-B387-260E8FFA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A80DC-9E9C-3549-B79E-AF0F6009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10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74EA-348E-944A-90DC-7DF056F7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35D1-B4C5-4640-A9EA-2C4E004A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13142-333E-9E44-9F3A-7BA8A714C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F18AB-E6E1-024C-B69D-F945F3BC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6EE08-6B57-EF46-B400-A89BB0D4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0E32-3756-3C41-AAB1-1F177474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53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6749-39FA-6D49-841B-1F47E28C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00717-8310-504C-97B7-CA23487A0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5FD07-3612-6F41-A086-F4EA535CA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3DAB8-5447-B948-A348-F4E0AF53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9BE9D-BE03-2C4D-9A53-EE694C1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5E82D-55BD-9B4F-A1D8-357E096D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65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6C71C8-3BA9-904F-9CF0-F1B645F9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DE1E-3783-CE4A-B730-00BE078F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5BEA9-5FCD-944A-BCD5-9E934A308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7BDF-8C16-3340-AF4F-E5FAB413A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E338-1597-FC45-985A-42155D43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73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E9A5-DA44-8844-82BB-E6EE8C212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BCC1C-2330-3C4F-9EA9-51BCB2A56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99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EFEA36-952B-BF48-AB32-488ADA514081}"/>
              </a:ext>
            </a:extLst>
          </p:cNvPr>
          <p:cNvGrpSpPr/>
          <p:nvPr/>
        </p:nvGrpSpPr>
        <p:grpSpPr>
          <a:xfrm>
            <a:off x="6357276" y="335810"/>
            <a:ext cx="3943087" cy="2760161"/>
            <a:chOff x="6091881" y="984936"/>
            <a:chExt cx="3036673" cy="21256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29D6D9-E000-5344-81B4-CCAD01651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1881" y="984936"/>
              <a:ext cx="3036673" cy="21256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94755-2A0A-AD41-8121-5481543127AA}"/>
                </a:ext>
              </a:extLst>
            </p:cNvPr>
            <p:cNvSpPr txBox="1"/>
            <p:nvPr/>
          </p:nvSpPr>
          <p:spPr>
            <a:xfrm>
              <a:off x="8081319" y="1915297"/>
              <a:ext cx="322455" cy="284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85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BFCE6E-41BE-3543-983E-207CA98DC2E6}"/>
                </a:ext>
              </a:extLst>
            </p:cNvPr>
            <p:cNvSpPr txBox="1"/>
            <p:nvPr/>
          </p:nvSpPr>
          <p:spPr>
            <a:xfrm>
              <a:off x="6943964" y="1839318"/>
              <a:ext cx="412575" cy="284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171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8A4D1DC-8127-EB49-819F-0F1C006B4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70"/>
          <a:stretch/>
        </p:blipFill>
        <p:spPr>
          <a:xfrm>
            <a:off x="1962150" y="335810"/>
            <a:ext cx="4055621" cy="2823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1499E0-FE63-D146-8BE8-77B676FFE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3474051"/>
            <a:ext cx="8338213" cy="1198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2F597-7FBF-E84A-9D8A-5D8D0A4C93E1}"/>
              </a:ext>
            </a:extLst>
          </p:cNvPr>
          <p:cNvSpPr txBox="1"/>
          <p:nvPr/>
        </p:nvSpPr>
        <p:spPr>
          <a:xfrm>
            <a:off x="2607472" y="24074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828DB-0F80-9E46-97DD-A49BA8EBCA1C}"/>
              </a:ext>
            </a:extLst>
          </p:cNvPr>
          <p:cNvSpPr/>
          <p:nvPr/>
        </p:nvSpPr>
        <p:spPr>
          <a:xfrm>
            <a:off x="5101494" y="5598068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xy_16bit__h2b.tif</a:t>
            </a:r>
          </a:p>
        </p:txBody>
      </p:sp>
    </p:spTree>
    <p:extLst>
      <p:ext uri="{BB962C8B-B14F-4D97-AF65-F5344CB8AC3E}">
        <p14:creationId xmlns:p14="http://schemas.microsoft.com/office/powerpoint/2010/main" val="419029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0572-ED19-8D42-94AE-208C1BA9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2132973"/>
            <a:ext cx="10515600" cy="2259541"/>
          </a:xfrm>
        </p:spPr>
        <p:txBody>
          <a:bodyPr>
            <a:normAutofit/>
          </a:bodyPr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br>
              <a:rPr lang="de-DE" dirty="0"/>
            </a:b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BBF6B-4413-B841-BD82-E24EB2D6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33794"/>
            <a:ext cx="5969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7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2204B0-DEB7-F245-970A-E0614E16A32B}"/>
              </a:ext>
            </a:extLst>
          </p:cNvPr>
          <p:cNvSpPr txBox="1"/>
          <p:nvPr/>
        </p:nvSpPr>
        <p:spPr>
          <a:xfrm>
            <a:off x="3626739" y="492167"/>
            <a:ext cx="5136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/>
              <a:t>Where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F58EC-8B14-6B45-A47D-94C39A383528}"/>
              </a:ext>
            </a:extLst>
          </p:cNvPr>
          <p:cNvSpPr txBox="1"/>
          <p:nvPr/>
        </p:nvSpPr>
        <p:spPr>
          <a:xfrm>
            <a:off x="3300226" y="4631613"/>
            <a:ext cx="58122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err="1"/>
              <a:t>What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  <a:p>
            <a:pPr algn="ctr"/>
            <a:br>
              <a:rPr lang="de-DE" sz="3200" dirty="0"/>
            </a:br>
            <a:r>
              <a:rPr lang="de-DE" sz="3200" dirty="0" err="1"/>
              <a:t>Mean</a:t>
            </a:r>
            <a:r>
              <a:rPr lang="de-DE" sz="3200" dirty="0"/>
              <a:t>, </a:t>
            </a:r>
            <a:r>
              <a:rPr lang="de-DE" sz="3200" dirty="0" err="1"/>
              <a:t>Sum</a:t>
            </a:r>
            <a:r>
              <a:rPr lang="de-DE" sz="3200" dirty="0"/>
              <a:t>, Min, Max, Median,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647B18-C787-204D-8523-28480CD2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05" y="1682799"/>
            <a:ext cx="2561167" cy="2539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CAF268-7629-E645-97E2-2B09CD73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85" y="1682799"/>
            <a:ext cx="2561167" cy="2539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1B74C-341B-814D-ABC5-A0EFA408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37" y="1682799"/>
            <a:ext cx="2561167" cy="25397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9AA7AC-C52C-2942-B090-59013C04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161" y="1682799"/>
            <a:ext cx="2561167" cy="2539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14FADE-B1D4-594B-8DF9-33FCFD67B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386" y="1682799"/>
            <a:ext cx="2561167" cy="2539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0C94E9-BFEE-9F4D-BF01-4D94967D0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875" y="1665865"/>
            <a:ext cx="2561167" cy="25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2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864D-7822-F842-89BE-9F8B69D3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37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compare</a:t>
            </a:r>
            <a:r>
              <a:rPr lang="de-DE" sz="4000" dirty="0"/>
              <a:t> </a:t>
            </a:r>
            <a:r>
              <a:rPr lang="de-DE" sz="4000" dirty="0" err="1"/>
              <a:t>intensities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 err="1"/>
              <a:t>take</a:t>
            </a:r>
            <a:r>
              <a:rPr lang="de-DE" sz="4000" dirty="0"/>
              <a:t> </a:t>
            </a:r>
            <a:r>
              <a:rPr lang="de-DE" sz="4000" dirty="0" err="1"/>
              <a:t>into</a:t>
            </a:r>
            <a:r>
              <a:rPr lang="de-DE" sz="4000" dirty="0"/>
              <a:t> </a:t>
            </a:r>
            <a:r>
              <a:rPr lang="de-DE" sz="4000" dirty="0" err="1"/>
              <a:t>account</a:t>
            </a:r>
            <a:r>
              <a:rPr lang="de-DE" sz="4000" dirty="0"/>
              <a:t> „</a:t>
            </a:r>
            <a:r>
              <a:rPr lang="de-DE" sz="4000" dirty="0" err="1"/>
              <a:t>background</a:t>
            </a:r>
            <a:r>
              <a:rPr lang="de-DE" sz="4000" dirty="0"/>
              <a:t>“?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F8083-C60F-BC44-A582-2D1612A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132" y="1587515"/>
            <a:ext cx="4546600" cy="450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C4990-B8C0-3347-8427-796D59AB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77" y="2522343"/>
            <a:ext cx="4036790" cy="2343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37663-1154-E744-8AB5-B086EAA0340F}"/>
              </a:ext>
            </a:extLst>
          </p:cNvPr>
          <p:cNvSpPr txBox="1"/>
          <p:nvPr/>
        </p:nvSpPr>
        <p:spPr>
          <a:xfrm>
            <a:off x="8100790" y="5363590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110 – 80  = 30</a:t>
            </a:r>
          </a:p>
          <a:p>
            <a:r>
              <a:rPr lang="de-DE" dirty="0"/>
              <a:t>110 / 80 = 1.375</a:t>
            </a:r>
          </a:p>
          <a:p>
            <a:r>
              <a:rPr lang="de-DE" dirty="0"/>
              <a:t>( 110 – 55 ) / ( 80 – 55 ) = 55 / 25 = 2.2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E73CB-844E-7E48-B448-57399C6B2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18" y="2522343"/>
            <a:ext cx="3981710" cy="23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6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91894-DE94-1E44-88C7-82D77383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275217"/>
            <a:ext cx="3062590" cy="37930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530BA3-291B-3D40-AF7F-561504D84EA3}"/>
              </a:ext>
            </a:extLst>
          </p:cNvPr>
          <p:cNvSpPr txBox="1">
            <a:spLocks/>
          </p:cNvSpPr>
          <p:nvPr/>
        </p:nvSpPr>
        <p:spPr>
          <a:xfrm>
            <a:off x="736600" y="340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„</a:t>
            </a:r>
            <a:r>
              <a:rPr lang="de-DE" dirty="0" err="1"/>
              <a:t>background</a:t>
            </a:r>
            <a:r>
              <a:rPr lang="de-DE" dirty="0"/>
              <a:t>“?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573E9-A0D3-5241-B1D1-08DB61A4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9" y="2275217"/>
            <a:ext cx="3052203" cy="378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99584-E6A2-8648-9CBF-3B9ED7629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12" y="3314700"/>
            <a:ext cx="44196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F3F9-E573-CE41-9D94-4AD03E2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BFB0-807D-234D-B25E-BD63D9EB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decisicion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decisions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1"/>
            <a:r>
              <a:rPr lang="de-DE" dirty="0"/>
              <a:t>Sample</a:t>
            </a:r>
          </a:p>
          <a:p>
            <a:pPr lvl="1"/>
            <a:r>
              <a:rPr lang="de-DE" dirty="0"/>
              <a:t>Sample </a:t>
            </a:r>
            <a:r>
              <a:rPr lang="de-DE" dirty="0" err="1"/>
              <a:t>preparation</a:t>
            </a:r>
            <a:r>
              <a:rPr lang="de-DE" dirty="0"/>
              <a:t> (</a:t>
            </a:r>
            <a:r>
              <a:rPr lang="de-DE" dirty="0" err="1"/>
              <a:t>staining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Microscopy</a:t>
            </a:r>
            <a:r>
              <a:rPr lang="de-DE" dirty="0"/>
              <a:t> (e.g. </a:t>
            </a:r>
            <a:r>
              <a:rPr lang="de-DE" dirty="0" err="1"/>
              <a:t>confocal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widefield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Biological </a:t>
            </a:r>
            <a:r>
              <a:rPr lang="de-DE" dirty="0" err="1"/>
              <a:t>question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doubt</a:t>
            </a:r>
            <a:r>
              <a:rPr lang="de-DE" dirty="0"/>
              <a:t>: </a:t>
            </a:r>
            <a:r>
              <a:rPr lang="de-DE" dirty="0" err="1"/>
              <a:t>consult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experienced</a:t>
            </a:r>
            <a:r>
              <a:rPr lang="de-DE" dirty="0"/>
              <a:t> </a:t>
            </a:r>
            <a:r>
              <a:rPr lang="de-DE" dirty="0" err="1"/>
              <a:t>bioimage</a:t>
            </a:r>
            <a:r>
              <a:rPr lang="de-DE" dirty="0"/>
              <a:t> </a:t>
            </a:r>
            <a:r>
              <a:rPr lang="de-DE" dirty="0" err="1"/>
              <a:t>analyst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64022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149</Words>
  <Application>Microsoft Macintosh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Measure intensities</vt:lpstr>
      <vt:lpstr>PowerPoint Presentation</vt:lpstr>
      <vt:lpstr>Intensity measurements are very challenging!</vt:lpstr>
      <vt:lpstr>PowerPoint Presentation</vt:lpstr>
      <vt:lpstr>How to compare intensities and how to  take into account „background“?</vt:lpstr>
      <vt:lpstr>PowerPoint Presentation</vt:lpstr>
      <vt:lpstr>Intensity measurements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intensities</dc:title>
  <dc:creator>Microsoft Office User</dc:creator>
  <cp:lastModifiedBy>Christian Tischer</cp:lastModifiedBy>
  <cp:revision>12</cp:revision>
  <dcterms:created xsi:type="dcterms:W3CDTF">2021-01-28T09:54:41Z</dcterms:created>
  <dcterms:modified xsi:type="dcterms:W3CDTF">2022-03-08T09:57:21Z</dcterms:modified>
</cp:coreProperties>
</file>